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734382"/>
            <a:ext cx="8689976" cy="3345617"/>
          </a:xfrm>
        </p:spPr>
        <p:txBody>
          <a:bodyPr anchor="b">
            <a:normAutofit/>
          </a:bodyPr>
          <a:lstStyle>
            <a:lvl1pPr algn="ctr"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5181602"/>
            <a:ext cx="8689976" cy="1828799"/>
          </a:xfrm>
        </p:spPr>
        <p:txBody>
          <a:bodyPr>
            <a:normAutofit/>
          </a:bodyPr>
          <a:lstStyle>
            <a:lvl1pPr marL="0" indent="0" algn="ctr">
              <a:buNone/>
              <a:defRPr sz="2933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5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5719165"/>
            <a:ext cx="10364432" cy="108214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931015"/>
            <a:ext cx="9822532" cy="4285515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6811637"/>
            <a:ext cx="10364452" cy="909963"/>
          </a:xfrm>
        </p:spPr>
        <p:txBody>
          <a:bodyPr/>
          <a:lstStyle>
            <a:lvl1pPr marL="0" indent="0" algn="ctr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28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12801"/>
            <a:ext cx="10364452" cy="4569660"/>
          </a:xfrm>
        </p:spPr>
        <p:txBody>
          <a:bodyPr anchor="ctr"/>
          <a:lstStyle>
            <a:lvl1pPr algn="ctr"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606428"/>
            <a:ext cx="10364452" cy="2115173"/>
          </a:xfrm>
        </p:spPr>
        <p:txBody>
          <a:bodyPr anchor="ctr"/>
          <a:lstStyle>
            <a:lvl1pPr marL="0" indent="0" algn="ctr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0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1163451"/>
            <a:ext cx="9302752" cy="3639887"/>
          </a:xfrm>
        </p:spPr>
        <p:txBody>
          <a:bodyPr anchor="ctr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4813376"/>
            <a:ext cx="8752299" cy="793051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830397"/>
            <a:ext cx="10364452" cy="18947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3501" y="1183812"/>
            <a:ext cx="729184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4160020"/>
            <a:ext cx="738188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6290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851630"/>
            <a:ext cx="10364452" cy="3349113"/>
          </a:xfrm>
        </p:spPr>
        <p:txBody>
          <a:bodyPr anchor="b"/>
          <a:lstStyle>
            <a:lvl1pPr algn="ctr"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6216447"/>
            <a:ext cx="10364452" cy="1520859"/>
          </a:xfrm>
        </p:spPr>
        <p:txBody>
          <a:bodyPr anchor="t"/>
          <a:lstStyle>
            <a:lvl1pPr marL="0" indent="0" algn="ctr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05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812800"/>
            <a:ext cx="10364452" cy="21401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3156124"/>
            <a:ext cx="3298976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3924475"/>
            <a:ext cx="3298976" cy="3797127"/>
          </a:xfrm>
        </p:spPr>
        <p:txBody>
          <a:bodyPr anchor="t"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3156124"/>
            <a:ext cx="3291521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3924475"/>
            <a:ext cx="3303351" cy="3797127"/>
          </a:xfrm>
        </p:spPr>
        <p:txBody>
          <a:bodyPr anchor="t"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3156124"/>
            <a:ext cx="3304928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3924475"/>
            <a:ext cx="3304928" cy="3797127"/>
          </a:xfrm>
        </p:spPr>
        <p:txBody>
          <a:bodyPr anchor="t"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47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814363"/>
            <a:ext cx="10364452" cy="2138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5606427"/>
            <a:ext cx="3296409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933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3156124"/>
            <a:ext cx="3296409" cy="2032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6374776"/>
            <a:ext cx="3296409" cy="1346824"/>
          </a:xfrm>
        </p:spPr>
        <p:txBody>
          <a:bodyPr anchor="t"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5606427"/>
            <a:ext cx="3301828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933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3156124"/>
            <a:ext cx="3303352" cy="2032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6374776"/>
            <a:ext cx="3303352" cy="1346825"/>
          </a:xfrm>
        </p:spPr>
        <p:txBody>
          <a:bodyPr anchor="t"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5606427"/>
            <a:ext cx="3300681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933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3156124"/>
            <a:ext cx="3304928" cy="2032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6374773"/>
            <a:ext cx="3305053" cy="1346828"/>
          </a:xfrm>
        </p:spPr>
        <p:txBody>
          <a:bodyPr anchor="t"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36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3156126"/>
            <a:ext cx="10364452" cy="456547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60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12803"/>
            <a:ext cx="2553327" cy="69087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812803"/>
            <a:ext cx="7658724" cy="69087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3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3156125"/>
            <a:ext cx="10363827" cy="45654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3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104753"/>
            <a:ext cx="10351752" cy="3649092"/>
          </a:xfrm>
        </p:spPr>
        <p:txBody>
          <a:bodyPr anchor="b">
            <a:normAutofit/>
          </a:bodyPr>
          <a:lstStyle>
            <a:lvl1pPr>
              <a:defRPr sz="533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4876611"/>
            <a:ext cx="10351752" cy="1824244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8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824691"/>
            <a:ext cx="10364451" cy="212823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3156125"/>
            <a:ext cx="5106027" cy="45654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3156125"/>
            <a:ext cx="5105400" cy="45654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9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824691"/>
            <a:ext cx="10364451" cy="212823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3161357"/>
            <a:ext cx="4873475" cy="906659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3467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4068018"/>
            <a:ext cx="5106027" cy="36535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3161357"/>
            <a:ext cx="4881804" cy="906659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3467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4068018"/>
            <a:ext cx="5105401" cy="36535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0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8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4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12800"/>
            <a:ext cx="3935688" cy="2697669"/>
          </a:xfrm>
        </p:spPr>
        <p:txBody>
          <a:bodyPr anchor="b"/>
          <a:lstStyle>
            <a:lvl1pPr algn="ctr"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812802"/>
            <a:ext cx="6200163" cy="69087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3510469"/>
            <a:ext cx="3935689" cy="4211131"/>
          </a:xfrm>
        </p:spPr>
        <p:txBody>
          <a:bodyPr/>
          <a:lstStyle>
            <a:lvl1pPr marL="0" indent="0" algn="ctr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5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812800"/>
            <a:ext cx="5506157" cy="2697672"/>
          </a:xfrm>
        </p:spPr>
        <p:txBody>
          <a:bodyPr anchor="b"/>
          <a:lstStyle>
            <a:lvl1pPr algn="ctr"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812801"/>
            <a:ext cx="4007801" cy="69088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3510472"/>
            <a:ext cx="5506139" cy="4211129"/>
          </a:xfrm>
        </p:spPr>
        <p:txBody>
          <a:bodyPr/>
          <a:lstStyle>
            <a:lvl1pPr marL="0" indent="0" algn="ctr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824691"/>
            <a:ext cx="10364451" cy="2128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156126"/>
            <a:ext cx="10364452" cy="4565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7844369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7844369"/>
            <a:ext cx="667288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7844369"/>
            <a:ext cx="76421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6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kumimoji="1" sz="48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20000"/>
        </a:lnSpc>
        <a:spcBef>
          <a:spcPts val="1333"/>
        </a:spcBef>
        <a:buClr>
          <a:schemeClr val="tx1"/>
        </a:buClr>
        <a:buFont typeface="Arial" panose="020B0604020202020204" pitchFamily="34" charset="0"/>
        <a:buChar char="•"/>
        <a:defRPr kumimoji="1" sz="266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21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186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186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186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186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186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tx1"/>
        </a:buClr>
        <a:buFont typeface="Arial" panose="020B0604020202020204" pitchFamily="34" charset="0"/>
        <a:buChar char="•"/>
        <a:defRPr kumimoji="1" sz="186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FA321-D2F9-6C6D-112C-5F9C9824F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683" y="2306596"/>
            <a:ext cx="11586635" cy="2773403"/>
          </a:xfrm>
        </p:spPr>
        <p:txBody>
          <a:bodyPr/>
          <a:lstStyle/>
          <a:p>
            <a:r>
              <a:rPr lang="ja-JP" altLang="en-US" dirty="0"/>
              <a:t>むすびの里</a:t>
            </a:r>
            <a:br>
              <a:rPr lang="en-US" altLang="ja-JP" dirty="0"/>
            </a:br>
            <a:r>
              <a:rPr lang="ja-JP" altLang="en-US" dirty="0"/>
              <a:t>水力発電計画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D9877D1-9CFD-A71D-5BEE-F6A32BBAA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6598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ABCFE4-D16A-12C9-28BA-3B063AA0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508000"/>
            <a:ext cx="10837333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99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958993-4C4B-22A9-11A7-D14150B58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2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08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A3F4FD-0F60-A1EB-CDED-E745736C1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F40A27-422D-6EF6-FCD8-F5A0F5565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02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2AB2F8-6BCF-377D-3F9C-90833EB5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508000"/>
            <a:ext cx="10837333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52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取水動画-4">
            <a:hlinkClick r:id="" action="ppaction://media"/>
            <a:extLst>
              <a:ext uri="{FF2B5EF4-FFF2-40B4-BE49-F238E27FC236}">
                <a16:creationId xmlns:a16="http://schemas.microsoft.com/office/drawing/2014/main" id="{31568386-BDAF-E5F0-4D20-F39873362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3200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38E2CE-0408-4B9A-4ED7-F6C4B5B3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78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194852E-26FA-E903-6F42-CC6758D24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2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A9D0F08-79EF-157A-2AB3-670C1FDF6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32" y="103643"/>
            <a:ext cx="6260756" cy="83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4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CB62BC-75FA-2FC3-6EC1-848461791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2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1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発電動画-9">
            <a:hlinkClick r:id="" action="ppaction://media"/>
            <a:extLst>
              <a:ext uri="{FF2B5EF4-FFF2-40B4-BE49-F238E27FC236}">
                <a16:creationId xmlns:a16="http://schemas.microsoft.com/office/drawing/2014/main" id="{3A278B2B-E968-6E5B-037C-2EB954FFF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16" y="0"/>
            <a:ext cx="63062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しずく">
  <a:themeElements>
    <a:clrScheme name="しず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しず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しず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TM04033925[[fn=しずく]]</Template>
  <TotalTime>45</TotalTime>
  <Words>7</Words>
  <Application>Microsoft Office PowerPoint</Application>
  <PresentationFormat>ユーザー設定</PresentationFormat>
  <Paragraphs>1</Paragraphs>
  <Slides>12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5" baseType="lpstr">
      <vt:lpstr>Arial</vt:lpstr>
      <vt:lpstr>Tw Cen MT</vt:lpstr>
      <vt:lpstr>しずく</vt:lpstr>
      <vt:lpstr>むすびの里 水力発電計画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むすびの里 水力発電計画</dc:title>
  <dc:creator>徳彦 白山</dc:creator>
  <cp:lastModifiedBy>徳彦 白山</cp:lastModifiedBy>
  <cp:revision>4</cp:revision>
  <dcterms:created xsi:type="dcterms:W3CDTF">2023-12-08T08:09:52Z</dcterms:created>
  <dcterms:modified xsi:type="dcterms:W3CDTF">2023-12-08T08:57:04Z</dcterms:modified>
</cp:coreProperties>
</file>